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09077063b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09077063b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09077063b5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09077063b5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09077063b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09077063b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09077063b5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09077063b5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09077063b5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09077063b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09077063b5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09077063b5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09077063b5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09077063b5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199425"/>
            <a:ext cx="85206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415850" y="25717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IV CID -  FORMAÇÃO DOCENTE E PRÁTICA PEDAGÓGICA: NOVOS DESAFIOS E PERSPECTIVAS PARA A UFAPE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Programa de Monitoria, Tutoria, PIBID ou Residência Pedagógica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Autor(a) 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Autor(a) 2</a:t>
            </a:r>
            <a:endParaRPr sz="1800"/>
          </a:p>
        </p:txBody>
      </p:sp>
      <p:sp>
        <p:nvSpPr>
          <p:cNvPr id="56" name="Google Shape;56;p13"/>
          <p:cNvSpPr txBox="1"/>
          <p:nvPr/>
        </p:nvSpPr>
        <p:spPr>
          <a:xfrm>
            <a:off x="3072000" y="4368975"/>
            <a:ext cx="3000000" cy="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NOVEMBRO, 2024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200"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sz="3200"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22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sz="3200"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17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sz="3200"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23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latin typeface="Calibri"/>
                <a:ea typeface="Calibri"/>
                <a:cs typeface="Calibri"/>
                <a:sym typeface="Calibri"/>
              </a:rPr>
              <a:t>Resultados e Discussões</a:t>
            </a:r>
            <a:endParaRPr sz="3200"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2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latin typeface="Calibri"/>
                <a:ea typeface="Calibri"/>
                <a:cs typeface="Calibri"/>
                <a:sym typeface="Calibri"/>
              </a:rPr>
              <a:t>Considerações</a:t>
            </a:r>
            <a:endParaRPr sz="3200"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19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latin typeface="Calibri"/>
                <a:ea typeface="Calibri"/>
                <a:cs typeface="Calibri"/>
                <a:sym typeface="Calibri"/>
              </a:rPr>
              <a:t>Agradecimentos (opcional)</a:t>
            </a:r>
            <a:endParaRPr sz="3200"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19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 sz="3200"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2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