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9077063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9077063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9077063b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9077063b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077063b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9077063b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9077063b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9077063b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9077063b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9077063b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9077063b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9077063b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9077063b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9077063b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199425"/>
            <a:ext cx="85206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15850" y="2571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 CID -  FORMAÇÃO DOCENTE E PRÁTICA PEDAGÓGICA: NOVOS DESAFIOS E PERSPECTIVAS PARA A UFAPE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de Monitoria, Tutoria, PIBID ou Residência Pedagógica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2</a:t>
            </a:r>
            <a:endParaRPr sz="1800"/>
          </a:p>
        </p:txBody>
      </p:sp>
      <p:sp>
        <p:nvSpPr>
          <p:cNvPr id="56" name="Google Shape;56;p13"/>
          <p:cNvSpPr txBox="1"/>
          <p:nvPr/>
        </p:nvSpPr>
        <p:spPr>
          <a:xfrm>
            <a:off x="3072000" y="4368975"/>
            <a:ext cx="3000000" cy="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NOVEMBRO,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320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2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32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1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3200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23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Resultados e Discussões</a:t>
            </a:r>
            <a:endParaRPr sz="32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2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Considerações</a:t>
            </a:r>
            <a:endParaRPr sz="32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1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Agradecimentos (opcional)</a:t>
            </a:r>
            <a:endParaRPr sz="32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1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32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2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